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83" r:id="rId14"/>
    <p:sldId id="282" r:id="rId15"/>
    <p:sldId id="273" r:id="rId16"/>
    <p:sldId id="270" r:id="rId17"/>
    <p:sldId id="289" r:id="rId18"/>
    <p:sldId id="271" r:id="rId19"/>
    <p:sldId id="272" r:id="rId20"/>
    <p:sldId id="285" r:id="rId21"/>
    <p:sldId id="274" r:id="rId22"/>
    <p:sldId id="290" r:id="rId23"/>
    <p:sldId id="275" r:id="rId24"/>
    <p:sldId id="276" r:id="rId25"/>
    <p:sldId id="280" r:id="rId26"/>
    <p:sldId id="277" r:id="rId27"/>
    <p:sldId id="278" r:id="rId28"/>
    <p:sldId id="291" r:id="rId29"/>
    <p:sldId id="281" r:id="rId30"/>
    <p:sldId id="284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9A70-9641-441B-A4BF-3A550BB97274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DA0C9-7941-42CA-8E02-C9EFEED768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9A70-9641-441B-A4BF-3A550BB97274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DA0C9-7941-42CA-8E02-C9EFEED768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9A70-9641-441B-A4BF-3A550BB97274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DA0C9-7941-42CA-8E02-C9EFEED768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9A70-9641-441B-A4BF-3A550BB97274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DA0C9-7941-42CA-8E02-C9EFEED768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9A70-9641-441B-A4BF-3A550BB97274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DA0C9-7941-42CA-8E02-C9EFEED768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9A70-9641-441B-A4BF-3A550BB97274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DA0C9-7941-42CA-8E02-C9EFEED768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9A70-9641-441B-A4BF-3A550BB97274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DA0C9-7941-42CA-8E02-C9EFEED768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9A70-9641-441B-A4BF-3A550BB97274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DA0C9-7941-42CA-8E02-C9EFEED768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9A70-9641-441B-A4BF-3A550BB97274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DA0C9-7941-42CA-8E02-C9EFEED768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9A70-9641-441B-A4BF-3A550BB97274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DA0C9-7941-42CA-8E02-C9EFEED768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59A70-9641-441B-A4BF-3A550BB97274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68DA0C9-7941-42CA-8E02-C9EFEED768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759A70-9641-441B-A4BF-3A550BB97274}" type="datetimeFigureOut">
              <a:rPr lang="en-US" smtClean="0"/>
              <a:pPr/>
              <a:t>2/8/2014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68DA0C9-7941-42CA-8E02-C9EFEED768C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PROJECT IN ANDROID TECHNOLOGY</a:t>
            </a:r>
            <a:endParaRPr lang="en-US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914400"/>
            <a:ext cx="7787640" cy="5160336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INVENTORY MANAGEMENT SYSTEM</a:t>
            </a:r>
          </a:p>
          <a:p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				</a:t>
            </a:r>
          </a:p>
          <a:p>
            <a:endParaRPr lang="en-US" sz="2800" b="1" dirty="0" smtClean="0">
              <a:latin typeface="Calibri" pitchFamily="34" charset="0"/>
              <a:cs typeface="Calibri" pitchFamily="34" charset="0"/>
            </a:endParaRPr>
          </a:p>
          <a:p>
            <a:endParaRPr lang="en-US" sz="2800" b="1" dirty="0" smtClean="0">
              <a:latin typeface="Calibri" pitchFamily="34" charset="0"/>
              <a:cs typeface="Calibri" pitchFamily="34" charset="0"/>
            </a:endParaRPr>
          </a:p>
          <a:p>
            <a:endParaRPr lang="en-US" sz="28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SUBMITTED BY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			SONAM KUMARI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			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09" name="Picture 1" descr="E:\android\InventoryM\res\drawable-mdpi\inventory_a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3581400"/>
            <a:ext cx="2794000" cy="29083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Android SDK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 </a:t>
            </a:r>
            <a:r>
              <a:rPr lang="en-US" i="1" dirty="0" smtClean="0"/>
              <a:t>Android Software Development Kit</a:t>
            </a:r>
            <a:r>
              <a:rPr lang="en-US" dirty="0" smtClean="0"/>
              <a:t> (SDK) contains the necessary tools to create, compile and package Android application.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The Android SDK also provides an Android device emulator, so that Android applications can be tested without a real Android phone. </a:t>
            </a:r>
          </a:p>
          <a:p>
            <a:endParaRPr lang="en-US" dirty="0" smtClean="0"/>
          </a:p>
          <a:p>
            <a:r>
              <a:rPr lang="en-US" dirty="0" smtClean="0"/>
              <a:t>The Android SDK contains the </a:t>
            </a:r>
            <a:r>
              <a:rPr lang="en-US" i="1" dirty="0" smtClean="0"/>
              <a:t>Android debug bridge </a:t>
            </a:r>
            <a:r>
              <a:rPr lang="en-US" dirty="0" smtClean="0"/>
              <a:t>(</a:t>
            </a:r>
            <a:r>
              <a:rPr lang="en-US" dirty="0" err="1" smtClean="0"/>
              <a:t>adb</a:t>
            </a:r>
            <a:r>
              <a:rPr lang="en-US" dirty="0" smtClean="0"/>
              <a:t>) tool which allows to connect to an virtual or real Android device.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Android Development Tool (ADT)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389120"/>
          </a:xfrm>
        </p:spPr>
        <p:txBody>
          <a:bodyPr>
            <a:normAutofit/>
          </a:bodyPr>
          <a:lstStyle/>
          <a:p>
            <a:r>
              <a:rPr lang="en-US" dirty="0" smtClean="0"/>
              <a:t>ADT is a set of components (plug-ins) which extend the Eclipse IDE with Android development capabilities.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ADT also allows to create and start AVDs.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ADT provides specialized editors for resources files, e.g. layout files.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Dalvik</a:t>
            </a:r>
            <a:r>
              <a:rPr lang="en-US" dirty="0" smtClean="0"/>
              <a:t> Virtual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703320"/>
          </a:xfrm>
        </p:spPr>
        <p:txBody>
          <a:bodyPr>
            <a:normAutofit/>
          </a:bodyPr>
          <a:lstStyle/>
          <a:p>
            <a:r>
              <a:rPr lang="en-US" dirty="0" smtClean="0"/>
              <a:t>The Android system uses a special virtual machine, i.e. the </a:t>
            </a:r>
            <a:r>
              <a:rPr lang="en-US" i="1" dirty="0" err="1" smtClean="0"/>
              <a:t>Dalvik</a:t>
            </a:r>
            <a:r>
              <a:rPr lang="en-US" i="1" dirty="0" smtClean="0"/>
              <a:t> Virtual Machine </a:t>
            </a:r>
            <a:r>
              <a:rPr lang="en-US" dirty="0" smtClean="0"/>
              <a:t>to run Java based applications. </a:t>
            </a:r>
          </a:p>
          <a:p>
            <a:endParaRPr lang="en-US" dirty="0" smtClean="0"/>
          </a:p>
          <a:p>
            <a:r>
              <a:rPr lang="en-US" dirty="0" err="1" smtClean="0"/>
              <a:t>Dalvik</a:t>
            </a:r>
            <a:r>
              <a:rPr lang="en-US" dirty="0" smtClean="0"/>
              <a:t> uses an own </a:t>
            </a:r>
            <a:r>
              <a:rPr lang="en-US" dirty="0" err="1" smtClean="0"/>
              <a:t>bytecode</a:t>
            </a:r>
            <a:r>
              <a:rPr lang="en-US" dirty="0" smtClean="0"/>
              <a:t> format which is different from Java </a:t>
            </a:r>
            <a:r>
              <a:rPr lang="en-US" dirty="0" err="1" smtClean="0"/>
              <a:t>bytecode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76400"/>
            <a:ext cx="8305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Overview Of The Project</a:t>
            </a:r>
            <a:endParaRPr lang="en-US" dirty="0"/>
          </a:p>
        </p:txBody>
      </p:sp>
      <p:pic>
        <p:nvPicPr>
          <p:cNvPr id="4" name="Picture 3" descr="inventory_a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3429000"/>
            <a:ext cx="2793651" cy="2907937"/>
          </a:xfrm>
          <a:prstGeom prst="rect">
            <a:avLst/>
          </a:prstGeom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And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200400"/>
          </a:xfrm>
        </p:spPr>
        <p:txBody>
          <a:bodyPr/>
          <a:lstStyle/>
          <a:p>
            <a:r>
              <a:rPr lang="en-IN" dirty="0" smtClean="0"/>
              <a:t>Our purpose is to keep record of all used and available devices based on QR code implementation. </a:t>
            </a:r>
          </a:p>
          <a:p>
            <a:pPr>
              <a:buNone/>
            </a:pPr>
            <a:endParaRPr lang="en-IN" dirty="0" smtClean="0"/>
          </a:p>
          <a:p>
            <a:r>
              <a:rPr lang="en-IN" dirty="0" smtClean="0"/>
              <a:t>The technology being used to develop the application is Android. 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914400"/>
            <a:ext cx="6248400" cy="2286000"/>
          </a:xfrm>
        </p:spPr>
        <p:txBody>
          <a:bodyPr>
            <a:normAutofit/>
          </a:bodyPr>
          <a:lstStyle/>
          <a:p>
            <a:r>
              <a:rPr lang="en-US" dirty="0" smtClean="0"/>
              <a:t>Snapshots Of Inventory Management System </a:t>
            </a:r>
            <a:endParaRPr lang="en-US" dirty="0"/>
          </a:p>
        </p:txBody>
      </p:sp>
      <p:pic>
        <p:nvPicPr>
          <p:cNvPr id="3" name="Picture 2" descr="inventory_im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483942">
            <a:off x="2585786" y="3874885"/>
            <a:ext cx="4040006" cy="1640098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Launch Screen On Emulator</a:t>
            </a:r>
            <a:endParaRPr lang="en-US" dirty="0"/>
          </a:p>
        </p:txBody>
      </p:sp>
      <p:pic>
        <p:nvPicPr>
          <p:cNvPr id="4" name="Content Placeholder 3" descr="1.pn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8211" y="1935163"/>
            <a:ext cx="4987578" cy="43894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Scroll View</a:t>
            </a:r>
            <a:endParaRPr lang="en-US" dirty="0"/>
          </a:p>
        </p:txBody>
      </p:sp>
      <p:pic>
        <p:nvPicPr>
          <p:cNvPr id="4" name="Content Placeholder 3" descr="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43200" y="1935163"/>
            <a:ext cx="4038600" cy="43894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Scanner</a:t>
            </a:r>
            <a:endParaRPr lang="en-US" dirty="0"/>
          </a:p>
        </p:txBody>
      </p:sp>
      <p:pic>
        <p:nvPicPr>
          <p:cNvPr id="4" name="Content Placeholder 3" descr="C:\Users\mayur\Desktop\New folder (2)\IMG-20130426-WA0011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3108854" y="1935163"/>
            <a:ext cx="2926291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 Details</a:t>
            </a:r>
            <a:endParaRPr lang="en-US" dirty="0"/>
          </a:p>
        </p:txBody>
      </p:sp>
      <p:pic>
        <p:nvPicPr>
          <p:cNvPr id="8" name="Content Placeholder 7" descr="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8854" y="1935163"/>
            <a:ext cx="2926291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962400"/>
          </a:xfrm>
        </p:spPr>
        <p:txBody>
          <a:bodyPr/>
          <a:lstStyle/>
          <a:p>
            <a:r>
              <a:rPr lang="en-IN" dirty="0" smtClean="0"/>
              <a:t>The project deals with the development of an android application which implements the inventory management in the industry. </a:t>
            </a:r>
          </a:p>
          <a:p>
            <a:pPr>
              <a:buNone/>
            </a:pPr>
            <a:endParaRPr lang="en-IN" dirty="0" smtClean="0"/>
          </a:p>
          <a:p>
            <a:r>
              <a:rPr lang="en-IN" dirty="0" smtClean="0"/>
              <a:t>This project is specifically developed for the management of android devices (tablets) used by the employees working in  the industry.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1143000"/>
            <a:ext cx="3048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Details</a:t>
            </a:r>
            <a:endParaRPr lang="en-US" dirty="0"/>
          </a:p>
        </p:txBody>
      </p:sp>
      <p:pic>
        <p:nvPicPr>
          <p:cNvPr id="6" name="Content Placeholder 5" descr="5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8854" y="1935163"/>
            <a:ext cx="2926291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Details Scroll View</a:t>
            </a:r>
            <a:endParaRPr lang="en-US" dirty="0"/>
          </a:p>
        </p:txBody>
      </p:sp>
      <p:pic>
        <p:nvPicPr>
          <p:cNvPr id="4" name="Content Placeholder 3" descr="6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8854" y="1935163"/>
            <a:ext cx="2926291" cy="43894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Mailing Interface</a:t>
            </a:r>
            <a:endParaRPr lang="en-US" dirty="0"/>
          </a:p>
        </p:txBody>
      </p:sp>
      <p:pic>
        <p:nvPicPr>
          <p:cNvPr id="6" name="Content Placeholder 5" descr="7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8854" y="1935163"/>
            <a:ext cx="2926291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Details</a:t>
            </a:r>
            <a:endParaRPr lang="en-US" dirty="0"/>
          </a:p>
        </p:txBody>
      </p:sp>
      <p:pic>
        <p:nvPicPr>
          <p:cNvPr id="6" name="Content Placeholder 5" descr="1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8854" y="1935163"/>
            <a:ext cx="2926291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Database</a:t>
            </a:r>
            <a:endParaRPr lang="en-US" dirty="0"/>
          </a:p>
        </p:txBody>
      </p:sp>
      <p:pic>
        <p:nvPicPr>
          <p:cNvPr id="6" name="Content Placeholder 5" descr="8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16200000">
            <a:off x="2956587" y="1234411"/>
            <a:ext cx="3230827" cy="5486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 Database</a:t>
            </a:r>
            <a:endParaRPr lang="en-US" dirty="0"/>
          </a:p>
        </p:txBody>
      </p:sp>
      <p:pic>
        <p:nvPicPr>
          <p:cNvPr id="6" name="Content Placeholder 5" descr="9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16200000">
            <a:off x="2804188" y="1158212"/>
            <a:ext cx="3230825" cy="5638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Database</a:t>
            </a:r>
            <a:endParaRPr lang="en-US" dirty="0"/>
          </a:p>
        </p:txBody>
      </p:sp>
      <p:pic>
        <p:nvPicPr>
          <p:cNvPr id="6" name="Content Placeholder 5" descr="10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8854" y="1935163"/>
            <a:ext cx="2926291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Back Pressed</a:t>
            </a:r>
            <a:endParaRPr lang="en-US" dirty="0"/>
          </a:p>
        </p:txBody>
      </p:sp>
      <p:pic>
        <p:nvPicPr>
          <p:cNvPr id="4" name="Content Placeholder 3" descr="1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8854" y="1935163"/>
            <a:ext cx="2926291" cy="43894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wickedsun\Desktop\Untitled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Android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229600" cy="4389120"/>
          </a:xfrm>
        </p:spPr>
        <p:txBody>
          <a:bodyPr>
            <a:normAutofit/>
          </a:bodyPr>
          <a:lstStyle/>
          <a:p>
            <a:pPr lvl="0"/>
            <a:r>
              <a:rPr lang="en-US" sz="2800" dirty="0" smtClean="0">
                <a:ea typeface="Times New Roman" pitchFamily="18" charset="0"/>
                <a:cs typeface="Arial" pitchFamily="34" charset="0"/>
              </a:rPr>
              <a:t>Android is a software stack for mobile devices that includes an operating system, middleware and key applications. </a:t>
            </a:r>
          </a:p>
          <a:p>
            <a:pPr lvl="0"/>
            <a:endParaRPr lang="en-US" sz="2800" dirty="0" smtClean="0">
              <a:ea typeface="Times New Roman" pitchFamily="18" charset="0"/>
              <a:cs typeface="Arial" pitchFamily="34" charset="0"/>
            </a:endParaRPr>
          </a:p>
          <a:p>
            <a:pPr lvl="0"/>
            <a:r>
              <a:rPr lang="en-US" sz="2800" dirty="0" smtClean="0">
                <a:ea typeface="Times New Roman" pitchFamily="18" charset="0"/>
                <a:cs typeface="Arial" pitchFamily="34" charset="0"/>
              </a:rPr>
              <a:t>It allows developers to write managed code in a Java-like language that utilizes Google-developed Java libraries, but does not support programs developed in native code.</a:t>
            </a:r>
            <a:endParaRPr lang="en-US" sz="2800" dirty="0" smtClean="0"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0160941">
            <a:off x="2030642" y="2085569"/>
            <a:ext cx="6172200" cy="1929246"/>
          </a:xfrm>
        </p:spPr>
        <p:txBody>
          <a:bodyPr>
            <a:normAutofit/>
          </a:bodyPr>
          <a:lstStyle/>
          <a:p>
            <a:r>
              <a:rPr lang="en-US" sz="7200" dirty="0" smtClean="0"/>
              <a:t>QUERIES….??</a:t>
            </a:r>
            <a:endParaRPr lang="en-US" sz="7200" dirty="0"/>
          </a:p>
        </p:txBody>
      </p:sp>
      <p:pic>
        <p:nvPicPr>
          <p:cNvPr id="3" name="Picture 2" descr="ic_launch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447800"/>
            <a:ext cx="1905000" cy="220980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Androids Are Made 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048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Activities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Services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Content Providers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Broadcast Receivers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810000"/>
          </a:xfrm>
        </p:spPr>
        <p:txBody>
          <a:bodyPr/>
          <a:lstStyle/>
          <a:p>
            <a:r>
              <a:rPr lang="en-US" dirty="0" smtClean="0"/>
              <a:t>The building block of the user interface is the activity.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An activity as being the Android analogue for the window or dialog box in a desktop application or the page in a classic web application.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124200"/>
            <a:ext cx="8229600" cy="2895600"/>
          </a:xfrm>
        </p:spPr>
        <p:txBody>
          <a:bodyPr/>
          <a:lstStyle/>
          <a:p>
            <a:r>
              <a:rPr lang="en-US" dirty="0" smtClean="0"/>
              <a:t>Activities are short-lived and can be shut down at any time. Services, on the other hand, are designed to keep running, if needed, independent of any activity.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29413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Content providers provide a level of abstraction for  any data stored on the device that is accessible by multiple applications.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Android development model encourages you to make your own data available to other applications, as well as your own applications.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Broadcast Receivers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33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 </a:t>
            </a:r>
            <a:r>
              <a:rPr lang="en-US" i="1" dirty="0" smtClean="0"/>
              <a:t>broadcast receiver</a:t>
            </a:r>
            <a:r>
              <a:rPr lang="en-US" dirty="0" smtClean="0"/>
              <a:t> (short </a:t>
            </a:r>
            <a:r>
              <a:rPr lang="en-US" i="1" dirty="0" smtClean="0"/>
              <a:t>receiver</a:t>
            </a:r>
            <a:r>
              <a:rPr lang="en-US" dirty="0" smtClean="0"/>
              <a:t>)  allows us to register for system or application events.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All registered </a:t>
            </a:r>
            <a:r>
              <a:rPr lang="en-US" i="1" dirty="0" smtClean="0"/>
              <a:t>receivers</a:t>
            </a:r>
            <a:r>
              <a:rPr lang="en-US" dirty="0" smtClean="0"/>
              <a:t> for an event will be notified by the Android runtime once this event happens. </a:t>
            </a:r>
          </a:p>
          <a:p>
            <a:endParaRPr lang="en-US" dirty="0" smtClean="0"/>
          </a:p>
          <a:p>
            <a:r>
              <a:rPr lang="en-US" dirty="0" smtClean="0"/>
              <a:t>For example  ACTION_BOOT_COMPLETED system event which is fired once the Android system has completed the boot process.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Android Development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124200"/>
          </a:xfrm>
        </p:spPr>
        <p:txBody>
          <a:bodyPr>
            <a:normAutofit/>
          </a:bodyPr>
          <a:lstStyle/>
          <a:p>
            <a:r>
              <a:rPr lang="en-US" b="1" dirty="0" smtClean="0"/>
              <a:t>Android SDK</a:t>
            </a:r>
          </a:p>
          <a:p>
            <a:endParaRPr lang="en-US" b="1" dirty="0" smtClean="0"/>
          </a:p>
          <a:p>
            <a:r>
              <a:rPr lang="en-US" b="1" dirty="0" smtClean="0"/>
              <a:t>Android Development Tool (ADT)</a:t>
            </a:r>
          </a:p>
          <a:p>
            <a:endParaRPr lang="en-US" b="1" dirty="0" smtClean="0"/>
          </a:p>
          <a:p>
            <a:r>
              <a:rPr lang="en-US" b="1" dirty="0" err="1" smtClean="0"/>
              <a:t>Dalvik</a:t>
            </a:r>
            <a:r>
              <a:rPr lang="en-US" b="1" dirty="0" smtClean="0"/>
              <a:t> Virtual Machine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265</TotalTime>
  <Words>380</Words>
  <Application>Microsoft Office PowerPoint</Application>
  <PresentationFormat>On-screen Show (4:3)</PresentationFormat>
  <Paragraphs>84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Flow</vt:lpstr>
      <vt:lpstr>PROJECT IN ANDROID TECHNOLOGY</vt:lpstr>
      <vt:lpstr>Introduction</vt:lpstr>
      <vt:lpstr>Android Technology</vt:lpstr>
      <vt:lpstr>What Androids Are Made Of</vt:lpstr>
      <vt:lpstr>Activities</vt:lpstr>
      <vt:lpstr>Services</vt:lpstr>
      <vt:lpstr>Content Providers</vt:lpstr>
      <vt:lpstr>Broadcast Receivers</vt:lpstr>
      <vt:lpstr>Android Development Tools</vt:lpstr>
      <vt:lpstr>Android SDK</vt:lpstr>
      <vt:lpstr>Android Development Tool (ADT)</vt:lpstr>
      <vt:lpstr>Dalvik Virtual Machine</vt:lpstr>
      <vt:lpstr>Overview Of The Project</vt:lpstr>
      <vt:lpstr>Goals And Technology</vt:lpstr>
      <vt:lpstr>Snapshots Of Inventory Management System </vt:lpstr>
      <vt:lpstr>Launch Screen On Emulator</vt:lpstr>
      <vt:lpstr>Scroll View</vt:lpstr>
      <vt:lpstr>Scanner</vt:lpstr>
      <vt:lpstr>Enter Details</vt:lpstr>
      <vt:lpstr>Slide 20</vt:lpstr>
      <vt:lpstr>Report Details</vt:lpstr>
      <vt:lpstr>Report Details Scroll View</vt:lpstr>
      <vt:lpstr>Mailing Interface</vt:lpstr>
      <vt:lpstr>Remove Details</vt:lpstr>
      <vt:lpstr>Master Database</vt:lpstr>
      <vt:lpstr>Employee Database</vt:lpstr>
      <vt:lpstr>Report Database</vt:lpstr>
      <vt:lpstr>On Back Pressed</vt:lpstr>
      <vt:lpstr>Slide 29</vt:lpstr>
      <vt:lpstr>QUERIES….??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Sonam</dc:creator>
  <cp:lastModifiedBy>Sonam</cp:lastModifiedBy>
  <cp:revision>36</cp:revision>
  <dcterms:created xsi:type="dcterms:W3CDTF">2013-05-12T13:56:22Z</dcterms:created>
  <dcterms:modified xsi:type="dcterms:W3CDTF">2014-02-08T08:01:03Z</dcterms:modified>
</cp:coreProperties>
</file>