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58" r:id="rId6"/>
    <p:sldId id="259" r:id="rId7"/>
    <p:sldId id="267" r:id="rId8"/>
    <p:sldId id="268" r:id="rId9"/>
    <p:sldId id="260" r:id="rId10"/>
    <p:sldId id="261" r:id="rId11"/>
    <p:sldId id="262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Digital Switching Principles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381000" y="228600"/>
          <a:ext cx="8305800" cy="5334000"/>
        </p:xfrm>
        <a:graphic>
          <a:graphicData uri="http://schemas.openxmlformats.org/presentationml/2006/ole">
            <p:oleObj spid="_x0000_s18433" r:id="rId3" imgW="6820860" imgH="4797155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60960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INPUT ASSOCIATED CONTROL SWITCH</a:t>
            </a:r>
            <a:endParaRPr lang="en-IN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0" y="533400"/>
          <a:ext cx="9144000" cy="3886200"/>
        </p:xfrm>
        <a:graphic>
          <a:graphicData uri="http://schemas.openxmlformats.org/presentationml/2006/ole">
            <p:oleObj spid="_x0000_s19457" r:id="rId3" imgW="8198442" imgH="2724687" progId="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81200" y="5181600"/>
            <a:ext cx="525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 S T SWITCH</a:t>
            </a:r>
            <a:endParaRPr lang="en-IN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457200" y="0"/>
          <a:ext cx="8382000" cy="6172200"/>
        </p:xfrm>
        <a:graphic>
          <a:graphicData uri="http://schemas.openxmlformats.org/presentationml/2006/ole">
            <p:oleObj spid="_x0000_s20481" r:id="rId3" imgW="9204199" imgH="8929902" progId="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4600" y="65532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 S T SWITCH STRUCTURE</a:t>
            </a:r>
            <a:endParaRPr lang="en-IN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600200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Thank you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Digital Switching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digital signals of several speech / </a:t>
            </a:r>
            <a:r>
              <a:rPr lang="en-US" dirty="0" err="1" smtClean="0"/>
              <a:t>datasamples</a:t>
            </a:r>
            <a:r>
              <a:rPr lang="en-US" dirty="0" smtClean="0"/>
              <a:t> are time multiplexed on a common media before being switched through the system.</a:t>
            </a:r>
          </a:p>
          <a:p>
            <a:r>
              <a:rPr lang="en-US" dirty="0" smtClean="0"/>
              <a:t>To connect any two subscribers, it is necessary to interconnect the time-slots of the two speech samples which may be on same or different PCM highways.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digitalised</a:t>
            </a:r>
            <a:r>
              <a:rPr lang="en-US" dirty="0" smtClean="0"/>
              <a:t> speech samples are switched in two modes, viz., </a:t>
            </a:r>
          </a:p>
          <a:p>
            <a:r>
              <a:rPr lang="en-US" dirty="0" smtClean="0"/>
              <a:t>Time Switching and </a:t>
            </a:r>
          </a:p>
          <a:p>
            <a:r>
              <a:rPr lang="en-US" dirty="0" smtClean="0"/>
              <a:t>Space Switching.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Switching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the space-switching mode, corresponding time-slots of I/C and O/G PCM highways are interconnected. </a:t>
            </a:r>
          </a:p>
          <a:p>
            <a:r>
              <a:rPr lang="en-US" dirty="0" smtClean="0"/>
              <a:t>A sample, in a given time-slot, </a:t>
            </a:r>
            <a:r>
              <a:rPr lang="en-US" dirty="0" err="1" smtClean="0"/>
              <a:t>TSi</a:t>
            </a:r>
            <a:r>
              <a:rPr lang="en-US" dirty="0" smtClean="0"/>
              <a:t> of an I/C HWY, say HWY1, is switched to same time-slot, </a:t>
            </a:r>
            <a:r>
              <a:rPr lang="en-US" dirty="0" err="1" smtClean="0"/>
              <a:t>TSi</a:t>
            </a:r>
            <a:r>
              <a:rPr lang="en-US" dirty="0" smtClean="0"/>
              <a:t> of an O/G HWY, SAY HWY2. </a:t>
            </a:r>
          </a:p>
          <a:p>
            <a:r>
              <a:rPr lang="en-US" dirty="0" smtClean="0"/>
              <a:t>Obviously there is no delay in switching of the sample from one highway to another highway since the sample transfer takes place in the same time-slot of the PCM frame.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0" y="457200"/>
          <a:ext cx="8839200" cy="6019800"/>
        </p:xfrm>
        <a:graphic>
          <a:graphicData uri="http://schemas.openxmlformats.org/presentationml/2006/ole">
            <p:oleObj spid="_x0000_s1027" r:id="rId3" imgW="9344396" imgH="11014561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914400" y="1676400"/>
          <a:ext cx="6400800" cy="3219450"/>
        </p:xfrm>
        <a:graphic>
          <a:graphicData uri="http://schemas.openxmlformats.org/presentationml/2006/ole">
            <p:oleObj spid="_x0000_s16385" r:id="rId3" imgW="7576702" imgH="448019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Digital Time Switch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Digital Time Switch consists of two memories, viz., a speech or buffer memory to store the samples till destination time-slots arrive, and </a:t>
            </a:r>
          </a:p>
          <a:p>
            <a:r>
              <a:rPr lang="en-US" dirty="0" smtClean="0"/>
              <a:t>a control or connection or address memory to control the writing and reading of the samples in the buffer memory and directing them on to the appropriate time-slots.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switch can operate in two modes, viz.,</a:t>
            </a:r>
            <a:endParaRPr lang="en-IN" dirty="0" smtClean="0"/>
          </a:p>
          <a:p>
            <a:r>
              <a:rPr lang="en-US" dirty="0" smtClean="0"/>
              <a:t>I.       Output associated control </a:t>
            </a:r>
            <a:endParaRPr lang="en-IN" dirty="0" smtClean="0"/>
          </a:p>
          <a:p>
            <a:r>
              <a:rPr lang="en-US" dirty="0" smtClean="0"/>
              <a:t>ii.      Input associated control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533400" y="304800"/>
          <a:ext cx="8305800" cy="4962525"/>
        </p:xfrm>
        <a:graphic>
          <a:graphicData uri="http://schemas.openxmlformats.org/presentationml/2006/ole">
            <p:oleObj spid="_x0000_s17409" r:id="rId3" imgW="6650186" imgH="4919065" progId="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47800" y="586740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OUTPUT ASSOCIATED CONTROL SWITCH</a:t>
            </a:r>
            <a:endParaRPr lang="en-I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251</Words>
  <Application>Microsoft Office PowerPoint</Application>
  <PresentationFormat>On-screen Show (4:3)</PresentationFormat>
  <Paragraphs>22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Digital Switching Principles </vt:lpstr>
      <vt:lpstr>Digital Switching</vt:lpstr>
      <vt:lpstr>Slide 3</vt:lpstr>
      <vt:lpstr>Space Switching</vt:lpstr>
      <vt:lpstr>Slide 5</vt:lpstr>
      <vt:lpstr>Slide 6</vt:lpstr>
      <vt:lpstr>Digital Time Switch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bsnl</dc:creator>
  <cp:lastModifiedBy>Divya</cp:lastModifiedBy>
  <cp:revision>9</cp:revision>
  <dcterms:created xsi:type="dcterms:W3CDTF">2006-08-16T00:00:00Z</dcterms:created>
  <dcterms:modified xsi:type="dcterms:W3CDTF">2012-02-13T04:36:26Z</dcterms:modified>
</cp:coreProperties>
</file>