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22D5-139C-4411-9A53-2B24CF1D5FB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39FD-C240-4762-88BC-6AFEDDC31E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22D5-139C-4411-9A53-2B24CF1D5FB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39FD-C240-4762-88BC-6AFEDDC31E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22D5-139C-4411-9A53-2B24CF1D5FB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39FD-C240-4762-88BC-6AFEDDC31E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22D5-139C-4411-9A53-2B24CF1D5FB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39FD-C240-4762-88BC-6AFEDDC31E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22D5-139C-4411-9A53-2B24CF1D5FB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39FD-C240-4762-88BC-6AFEDDC31E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22D5-139C-4411-9A53-2B24CF1D5FB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39FD-C240-4762-88BC-6AFEDDC31E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22D5-139C-4411-9A53-2B24CF1D5FB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39FD-C240-4762-88BC-6AFEDDC31E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22D5-139C-4411-9A53-2B24CF1D5FB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39FD-C240-4762-88BC-6AFEDDC31E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22D5-139C-4411-9A53-2B24CF1D5FB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39FD-C240-4762-88BC-6AFEDDC31E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22D5-139C-4411-9A53-2B24CF1D5FB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939FD-C240-4762-88BC-6AFEDDC31E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22D5-139C-4411-9A53-2B24CF1D5FB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11939FD-C240-4762-88BC-6AFEDDC31E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7822D5-139C-4411-9A53-2B24CF1D5FB9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1939FD-C240-4762-88BC-6AFEDDC31EA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Algerian" pitchFamily="82" charset="0"/>
              </a:rPr>
              <a:t>INTRODUCTION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4214818"/>
            <a:ext cx="7854696" cy="1752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Psychological research has found that televised violence has numerous effects on the</a:t>
            </a:r>
          </a:p>
          <a:p>
            <a:r>
              <a:rPr lang="en-US" dirty="0" err="1" smtClean="0"/>
              <a:t>behaviour</a:t>
            </a:r>
            <a:r>
              <a:rPr lang="en-US" dirty="0" smtClean="0"/>
              <a:t> of children of different ages.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14348" y="2357430"/>
            <a:ext cx="78581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Broadway" pitchFamily="82" charset="0"/>
              </a:rPr>
              <a:t>EFFECT OF HORROR  SHOWS ON CHILDREN</a:t>
            </a:r>
            <a:endParaRPr lang="en-US" sz="4000" dirty="0">
              <a:solidFill>
                <a:schemeClr val="bg1">
                  <a:lumMod val="95000"/>
                  <a:lumOff val="5000"/>
                </a:schemeClr>
              </a:solidFill>
              <a:latin typeface="Broadway" pitchFamily="82" charset="0"/>
            </a:endParaRPr>
          </a:p>
        </p:txBody>
      </p:sp>
    </p:spTree>
  </p:cSld>
  <p:clrMapOvr>
    <a:masterClrMapping/>
  </p:clrMapOvr>
  <p:transition spd="slow">
    <p:comb dir="vert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28586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b="1" cap="all" dirty="0" smtClean="0">
                <a:solidFill>
                  <a:schemeClr val="accent1">
                    <a:lumMod val="50000"/>
                  </a:schemeClr>
                </a:solidFill>
                <a:latin typeface="Algerian" pitchFamily="82" charset="0"/>
              </a:rPr>
              <a:t>Infants (children up to 18 months)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857496"/>
            <a:ext cx="8258204" cy="3467104"/>
          </a:xfrm>
        </p:spPr>
        <p:txBody>
          <a:bodyPr/>
          <a:lstStyle/>
          <a:p>
            <a:pPr lvl="2">
              <a:buNone/>
            </a:pPr>
            <a:endParaRPr lang="en-US" sz="2000" dirty="0" smtClean="0"/>
          </a:p>
          <a:p>
            <a:pPr lvl="2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Extent of attention span for watching  television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2700" b="1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Toddlers (Children 18 Months to 3 Years Old):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928934"/>
            <a:ext cx="8186766" cy="3681418"/>
          </a:xfrm>
        </p:spPr>
        <p:txBody>
          <a:bodyPr/>
          <a:lstStyle/>
          <a:p>
            <a:pPr marL="274320" lvl="2" indent="-274320">
              <a:buClr>
                <a:schemeClr val="accent3"/>
              </a:buClr>
              <a:buSzPct val="95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 Approach to watching television.</a:t>
            </a:r>
          </a:p>
          <a:p>
            <a:pPr marL="274320" lvl="2" indent="-274320">
              <a:buClr>
                <a:schemeClr val="accent3"/>
              </a:buClr>
              <a:buSzPct val="95000"/>
              <a:buFont typeface="Wingdings" pitchFamily="2" charset="2"/>
              <a:buChar char="Ø"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marL="274320" lvl="2" indent="-274320">
              <a:buClr>
                <a:schemeClr val="accent3"/>
              </a:buClr>
              <a:buSzPct val="95000"/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marL="274320" lvl="2" indent="-274320">
              <a:buClr>
                <a:schemeClr val="accent3"/>
              </a:buClr>
              <a:buSzPct val="95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Potential effects of television violence.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n-US" sz="3200" dirty="0" smtClean="0">
                <a:latin typeface="Algerian" pitchFamily="82" charset="0"/>
              </a:rPr>
              <a:t>Early Childhood or Preschool Age (Children Ages 3 to 5):</a:t>
            </a:r>
            <a:br>
              <a:rPr lang="en-US" sz="3200" dirty="0" smtClean="0">
                <a:latin typeface="Algerian" pitchFamily="82" charset="0"/>
              </a:rPr>
            </a:br>
            <a:endParaRPr lang="en-US" sz="32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3071810"/>
            <a:ext cx="8258204" cy="239553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Attraction to television violence.</a:t>
            </a:r>
          </a:p>
          <a:p>
            <a:pPr>
              <a:buNone/>
            </a:pPr>
            <a:endParaRPr lang="en-US" sz="32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Preference for cartoons</a:t>
            </a:r>
          </a:p>
        </p:txBody>
      </p:sp>
      <p:pic>
        <p:nvPicPr>
          <p:cNvPr id="2050" name="Picture 4" descr="img_76641_fear_380_450x3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9394" y="4000504"/>
            <a:ext cx="355532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714488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latin typeface="Algerian" pitchFamily="82" charset="0"/>
              </a:rPr>
              <a:t>Middle Childhood or Elementary School Age (Children Ages 6 to 11):</a:t>
            </a:r>
            <a:br>
              <a:rPr lang="en-US" sz="2800" dirty="0" smtClean="0">
                <a:latin typeface="Algerian" pitchFamily="82" charset="0"/>
              </a:rPr>
            </a:br>
            <a:endParaRPr lang="en-US" sz="28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857628"/>
            <a:ext cx="8258204" cy="2466972"/>
          </a:xfrm>
        </p:spPr>
        <p:txBody>
          <a:bodyPr/>
          <a:lstStyle/>
          <a:p>
            <a:pPr marL="274320" lvl="2" indent="-274320">
              <a:buClr>
                <a:schemeClr val="accent3"/>
              </a:buClr>
              <a:buSzPct val="95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Particular susceptibility to the effects of violent television</a:t>
            </a:r>
          </a:p>
          <a:p>
            <a:pPr marL="274320" lvl="2" indent="-274320">
              <a:buClr>
                <a:schemeClr val="accent3"/>
              </a:buClr>
              <a:buSzPct val="95000"/>
              <a:buFont typeface="Wingdings" pitchFamily="2" charset="2"/>
              <a:buChar char="Ø"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marL="274320" lvl="2" indent="-274320">
              <a:buClr>
                <a:schemeClr val="accent3"/>
              </a:buClr>
              <a:buSzPct val="95000"/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marL="274320" lvl="2" indent="-274320">
              <a:buClr>
                <a:schemeClr val="accent3"/>
              </a:buClr>
              <a:buSzPct val="95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Television content that children find scary</a:t>
            </a: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sz="3200" dirty="0" smtClean="0">
                <a:latin typeface="Algerian" pitchFamily="82" charset="0"/>
              </a:rPr>
              <a:t>Adolescence (Children Ages 12 to 17):</a:t>
            </a:r>
            <a:br>
              <a:rPr lang="en-US" sz="3200" dirty="0" smtClean="0">
                <a:latin typeface="Algerian" pitchFamily="82" charset="0"/>
              </a:rPr>
            </a:br>
            <a:endParaRPr lang="en-US" sz="32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286124"/>
            <a:ext cx="8186766" cy="2181220"/>
          </a:xfrm>
        </p:spPr>
        <p:txBody>
          <a:bodyPr/>
          <a:lstStyle/>
          <a:p>
            <a:pPr marL="274320" lvl="2" indent="-274320">
              <a:buClr>
                <a:schemeClr val="accent3"/>
              </a:buClr>
              <a:buSzPct val="95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Attraction to horror movies, music videos .</a:t>
            </a:r>
          </a:p>
          <a:p>
            <a:pPr marL="274320" lvl="2" indent="-274320">
              <a:buClr>
                <a:schemeClr val="accent3"/>
              </a:buClr>
              <a:buSzPct val="95000"/>
              <a:buFont typeface="Wingdings" pitchFamily="2" charset="2"/>
              <a:buChar char="Ø"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marL="274320" lvl="2" indent="-274320">
              <a:buClr>
                <a:schemeClr val="accent3"/>
              </a:buClr>
              <a:buSzPct val="95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Susceptibility to imitating television violence and crime</a:t>
            </a:r>
            <a:r>
              <a:rPr lang="en-US" sz="2000" dirty="0" smtClean="0"/>
              <a:t>.</a:t>
            </a:r>
          </a:p>
          <a:p>
            <a:pPr marL="274320" lvl="2" indent="-274320">
              <a:buClr>
                <a:schemeClr val="accent3"/>
              </a:buClr>
              <a:buSzPct val="95000"/>
              <a:buNone/>
            </a:pPr>
            <a:endParaRPr lang="en-US" sz="2000" dirty="0" smtClean="0"/>
          </a:p>
        </p:txBody>
      </p:sp>
      <p:pic>
        <p:nvPicPr>
          <p:cNvPr id="1027" name="Picture 2" descr="untitled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710112"/>
            <a:ext cx="3151192" cy="186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1857364"/>
            <a:ext cx="8158162" cy="1857388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Monotype Corsiva" pitchFamily="66" charset="0"/>
              </a:rPr>
              <a:t>THANK YOU</a:t>
            </a:r>
            <a:endParaRPr lang="en-US" sz="96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</TotalTime>
  <Words>136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INTRODUCTION</vt:lpstr>
      <vt:lpstr>Infants (children up to 18 months) </vt:lpstr>
      <vt:lpstr>Toddlers (Children 18 Months to 3 Years Old): </vt:lpstr>
      <vt:lpstr>Early Childhood or Preschool Age (Children Ages 3 to 5): </vt:lpstr>
      <vt:lpstr>Middle Childhood or Elementary School Age (Children Ages 6 to 11): </vt:lpstr>
      <vt:lpstr>Adolescence (Children Ages 12 to 17):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HIMANISH</dc:creator>
  <cp:lastModifiedBy>Divya</cp:lastModifiedBy>
  <cp:revision>16</cp:revision>
  <dcterms:created xsi:type="dcterms:W3CDTF">2011-03-25T09:41:36Z</dcterms:created>
  <dcterms:modified xsi:type="dcterms:W3CDTF">2012-02-01T10:05:07Z</dcterms:modified>
</cp:coreProperties>
</file>